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3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D5CEFB-CC5D-4FD6-A261-58123A983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78CAB85-DC17-4B06-89AD-02310E18EF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10050FE-463D-4AA6-92FF-AD4F98796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F16313-6B51-4897-969D-D44F060FA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A80578-2467-4679-8AA8-82E73EF70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811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EC4472-A01E-45AD-AEA4-33D46E953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134BEA6-A340-4068-A32D-A78997F90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84600B-C02A-4FF5-B274-C3BEE016B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F42ADE-E6EE-440D-80B3-927C15E2C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2BD18D-02D1-4B8F-8701-F62C67330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7225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FD50440-FF2F-493E-AE6D-C388A975B5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314AA1B-E619-4053-8D82-1B2C1BD264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183E62E-D825-4A56-B9E4-70802A6F5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9ACE6B-4BB9-4116-9A4A-C83F5DF37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D817A4-8942-4F82-8131-7CC2A788A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336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EBBED0-D47A-460E-A0E8-1387B65B2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2B72FE-8C5F-4DFD-B31D-ABEF5C966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FCA1CF-D8AF-4140-A2F1-EA80DBB1E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134E41-156C-45EB-A120-F560A3738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C6E57E2-C3D5-488A-8276-52EADDFC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6868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D7C720-0EF7-440B-BBC0-D62630C3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8003D9-40F3-4C0B-9D57-CD91706F6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5EB7403-0EF6-4E43-8452-A64276AB4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B1A533-575C-40A4-A046-C533F2BE0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D61EB0-6FD6-41F5-B222-9EE6D6526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8757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AE2F7E-8525-4ADC-8503-425277118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7FA7CD-E56D-4350-9673-97A68E0946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E870AF7-30DD-4F39-9703-D7AA4F6B1A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1CFE92F-6BAE-467A-8D1F-3CEFBC06D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2AD6AD8-DAFB-40AA-B616-0477EF62B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A305267-1183-4B5B-B815-170D3FE7D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6747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7540E-2AB0-45D3-966B-025FCDF4B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042671-D366-45CD-B8BF-1CDDBFDBD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C4B3ADD-22F3-4578-A93D-387A7F3400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9B22955-46C1-484E-8163-1AA740C155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0645DC3-C8AC-4076-A73E-9273ABFE07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A3448FE-5F44-4DD4-A377-BFB9B57D1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CE5E32B-6819-4583-8938-BDF4B1DA6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0FA6E5-1EF1-4269-B5AF-3C033B082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7581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06A628-BB57-4F70-9D20-784D2027D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5C162A4-B9E2-4FC0-8F45-FFA108B80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0B1CD5F-1729-44BF-ABAA-2E1EA5FF9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D794774-1CCB-415D-B975-8F554ED9C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862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2C575F4-3911-48B7-BDC4-73B86B7FA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82D2AD7-C187-41C5-8502-359410032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0E7A2CC-3960-486C-9307-5D7727529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6255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2D8F6C-50CA-44C1-8F31-603EA04F0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D9BD27E-BA35-46BA-B7C3-4AAA6D756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A1FE6CD-3E33-4CD5-A98A-FA03B854B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0E0D2A1-F7C2-4BFB-81BD-C07EFF665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BEA38E3-2724-4442-A86F-20C47E3A2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54A43D4-2F6A-4F09-AF14-897938134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2043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16B0C3-F24F-4481-9551-4C45FB129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69287D3-BC4A-4648-8FEF-10F2E0AF8C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332A682-AB42-44E0-9C9B-D256FBDB36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975EDB5-4297-4AB8-BE53-7A2106ABE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228244C-A843-45B7-A8A4-B9A4840B1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9C3442-515D-41C5-AFBA-718CC0F74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3607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6BD5982-5378-420A-B770-E7A2B5421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FBCE47B-6BA4-4832-B932-7807AF4CA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3389D9-7AD0-408F-BA7D-241F6E2F63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74382-A9B8-497D-A735-E85509A3C87E}" type="datetimeFigureOut">
              <a:rPr lang="de-DE" smtClean="0"/>
              <a:t>31.12.2020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4CF750B-A31B-4CB6-B1E3-B68E567787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91AF3EC-A3FF-46A7-8CE7-11A27B518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5DAAE-1FED-4ABF-8CA2-DE645B6076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8835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BD2EBBB0-96BF-4CD1-BE7E-690A046B17D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556" y="1152830"/>
            <a:ext cx="8652888" cy="3822230"/>
          </a:xfrm>
          <a:prstGeom prst="rect">
            <a:avLst/>
          </a:prstGeom>
        </p:spPr>
      </p:pic>
      <p:sp>
        <p:nvSpPr>
          <p:cNvPr id="5" name="Textfeld 2">
            <a:extLst>
              <a:ext uri="{FF2B5EF4-FFF2-40B4-BE49-F238E27FC236}">
                <a16:creationId xmlns:a16="http://schemas.microsoft.com/office/drawing/2014/main" id="{5E776955-756A-4156-8D2C-85EB7A4665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8362" y="1396200"/>
            <a:ext cx="7915275" cy="35788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48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IBM Data Science</a:t>
            </a:r>
            <a:br>
              <a:rPr lang="de-DE" sz="48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de-D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48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Applied Data Science Capstone</a:t>
            </a:r>
            <a:endParaRPr lang="de-DE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000C4EC-661F-48A2-87D0-1DC716F34EFF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9553" y="174295"/>
            <a:ext cx="1964690" cy="93853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0FEBBB4-EEE6-420B-BD9B-A217CDFDF3C8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757" y="174295"/>
            <a:ext cx="3029585" cy="978535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1B553895-9C60-4452-B4DD-2ED07B245B17}"/>
              </a:ext>
            </a:extLst>
          </p:cNvPr>
          <p:cNvSpPr txBox="1"/>
          <p:nvPr/>
        </p:nvSpPr>
        <p:spPr>
          <a:xfrm>
            <a:off x="3050060" y="5052241"/>
            <a:ext cx="6091880" cy="1740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„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Comparing the neighborhoods of New York &amp; Toronto by clustering and segmenting geographical data”</a:t>
            </a:r>
            <a:endParaRPr lang="de-DE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16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By Jan-Philipp </a:t>
            </a:r>
            <a:r>
              <a:rPr lang="en-US" sz="1600" dirty="0" err="1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Rammo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8723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2A2DC85E-22AE-4164-94FE-BA55B2B10288}"/>
              </a:ext>
            </a:extLst>
          </p:cNvPr>
          <p:cNvSpPr txBox="1"/>
          <p:nvPr/>
        </p:nvSpPr>
        <p:spPr>
          <a:xfrm>
            <a:off x="1477433" y="355560"/>
            <a:ext cx="9237133" cy="9144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Problem: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Which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best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neighbourhood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move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migrating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Toronto ?</a:t>
            </a:r>
            <a:endParaRPr lang="de-DE" sz="24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20EC2FE-530F-437B-BC7F-F3AE298A2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935" y="1490134"/>
            <a:ext cx="9110130" cy="4555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112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2A2DC85E-22AE-4164-94FE-BA55B2B10288}"/>
              </a:ext>
            </a:extLst>
          </p:cNvPr>
          <p:cNvSpPr txBox="1"/>
          <p:nvPr/>
        </p:nvSpPr>
        <p:spPr>
          <a:xfrm>
            <a:off x="1477433" y="355560"/>
            <a:ext cx="9237133" cy="489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Map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Scarborogh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(Toronto)</a:t>
            </a:r>
            <a:endParaRPr lang="de-DE" sz="2400" b="1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4101605-FA98-483A-8DAB-BF30331A0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433" y="1063012"/>
            <a:ext cx="9237133" cy="519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209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2A2DC85E-22AE-4164-94FE-BA55B2B10288}"/>
              </a:ext>
            </a:extLst>
          </p:cNvPr>
          <p:cNvSpPr txBox="1"/>
          <p:nvPr/>
        </p:nvSpPr>
        <p:spPr>
          <a:xfrm>
            <a:off x="1477433" y="355560"/>
            <a:ext cx="9237133" cy="489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Methodology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Using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k-</a:t>
            </a: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Means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Clustering</a:t>
            </a:r>
            <a:endParaRPr lang="de-DE" sz="24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0CBE7EE-6A6E-4B5A-8282-EA0D65982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165" y="968273"/>
            <a:ext cx="10061102" cy="572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84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2A2DC85E-22AE-4164-94FE-BA55B2B10288}"/>
              </a:ext>
            </a:extLst>
          </p:cNvPr>
          <p:cNvSpPr txBox="1"/>
          <p:nvPr/>
        </p:nvSpPr>
        <p:spPr>
          <a:xfrm>
            <a:off x="1477433" y="355560"/>
            <a:ext cx="9237133" cy="489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de-DE" sz="24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Results</a:t>
            </a:r>
            <a:r>
              <a:rPr lang="de-DE" sz="24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Clusters in Scarborough</a:t>
            </a:r>
            <a:endParaRPr lang="de-DE" sz="2400" b="1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D25DC4C-CB6A-4CB6-BBF5-4A77E7D38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987" y="845309"/>
            <a:ext cx="9792026" cy="553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43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</Words>
  <Application>Microsoft Office PowerPoint</Application>
  <PresentationFormat>Breitbild</PresentationFormat>
  <Paragraphs>8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user</dc:creator>
  <cp:lastModifiedBy>user</cp:lastModifiedBy>
  <cp:revision>3</cp:revision>
  <dcterms:created xsi:type="dcterms:W3CDTF">2020-12-31T15:35:52Z</dcterms:created>
  <dcterms:modified xsi:type="dcterms:W3CDTF">2020-12-31T15:44:58Z</dcterms:modified>
</cp:coreProperties>
</file>

<file path=docProps/thumbnail.jpeg>
</file>